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Интернет магазин на </a:t>
            </a:r>
            <a:r>
              <a:rPr lang="en-US" dirty="0" smtClean="0"/>
              <a:t>C#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Сервис по продаже автомобиля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9236" r="58750" b="16153"/>
          <a:stretch>
            <a:fillRect/>
          </a:stretch>
        </p:blipFill>
        <p:spPr bwMode="auto">
          <a:xfrm>
            <a:off x="467543" y="188640"/>
            <a:ext cx="833249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5103674"/>
            <a:ext cx="78127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Загружается авто из </a:t>
            </a:r>
            <a:r>
              <a:rPr lang="en-US" dirty="0" err="1" smtClean="0"/>
              <a:t>CarRepository</a:t>
            </a:r>
            <a:endParaRPr lang="en-US" dirty="0" smtClean="0"/>
          </a:p>
          <a:p>
            <a:r>
              <a:rPr lang="ru-RU" dirty="0" smtClean="0"/>
              <a:t>Добавляется к заказу (</a:t>
            </a:r>
            <a:r>
              <a:rPr lang="en-US" dirty="0" smtClean="0"/>
              <a:t>Order)</a:t>
            </a:r>
          </a:p>
          <a:p>
            <a:r>
              <a:rPr lang="ru-RU" dirty="0" smtClean="0"/>
              <a:t>Обновляются данные по заказам</a:t>
            </a:r>
          </a:p>
          <a:p>
            <a:r>
              <a:rPr lang="ru-RU" dirty="0" smtClean="0"/>
              <a:t>Изменяется количество автомобилей в заказе</a:t>
            </a:r>
          </a:p>
          <a:p>
            <a:r>
              <a:rPr lang="en-US" dirty="0" err="1" smtClean="0"/>
              <a:t>HttpContext.Session.Set</a:t>
            </a:r>
            <a:r>
              <a:rPr lang="en-US" dirty="0" smtClean="0"/>
              <a:t> – </a:t>
            </a:r>
            <a:r>
              <a:rPr lang="ru-RU" dirty="0" smtClean="0"/>
              <a:t>позволяет хранить данные в заказе на время сессии</a:t>
            </a:r>
            <a:endParaRPr lang="en-US" dirty="0" smtClean="0"/>
          </a:p>
          <a:p>
            <a:r>
              <a:rPr lang="ru-RU" dirty="0" smtClean="0"/>
              <a:t>После переходим В </a:t>
            </a:r>
            <a:r>
              <a:rPr lang="en-US" dirty="0" err="1" smtClean="0"/>
              <a:t>CarController</a:t>
            </a:r>
            <a:r>
              <a:rPr lang="en-US" dirty="0" smtClean="0"/>
              <a:t> </a:t>
            </a:r>
            <a:r>
              <a:rPr lang="ru-RU" dirty="0" smtClean="0"/>
              <a:t>метод </a:t>
            </a:r>
            <a:r>
              <a:rPr lang="en-US" dirty="0" smtClean="0"/>
              <a:t>I</a:t>
            </a:r>
            <a:r>
              <a:rPr lang="en-US" dirty="0" smtClean="0"/>
              <a:t>ndex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9236" r="67500" b="16153"/>
          <a:stretch>
            <a:fillRect/>
          </a:stretch>
        </p:blipFill>
        <p:spPr bwMode="auto">
          <a:xfrm>
            <a:off x="251520" y="260648"/>
            <a:ext cx="6565025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563888" y="3933056"/>
            <a:ext cx="426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Изменяется количество автомобилей . +1</a:t>
            </a:r>
          </a:p>
          <a:p>
            <a:r>
              <a:rPr lang="ru-RU" dirty="0" smtClean="0"/>
              <a:t>Возвращается </a:t>
            </a:r>
            <a:r>
              <a:rPr lang="en-US" dirty="0" smtClean="0"/>
              <a:t>View </a:t>
            </a:r>
            <a:r>
              <a:rPr lang="ru-RU" dirty="0" smtClean="0"/>
              <a:t>с +1 автомобилем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6493" r="65513" b="49340"/>
          <a:stretch>
            <a:fillRect/>
          </a:stretch>
        </p:blipFill>
        <p:spPr bwMode="auto">
          <a:xfrm>
            <a:off x="323528" y="764704"/>
            <a:ext cx="643400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5220072" y="1556792"/>
            <a:ext cx="1152128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48064" y="3573016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данный момент выбран 1 автомобиль. Для просмотра выбранных автомобиля , щелкаем по надписи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429" t="11074" r="67143" b="42415"/>
          <a:stretch>
            <a:fillRect/>
          </a:stretch>
        </p:blipFill>
        <p:spPr bwMode="auto">
          <a:xfrm>
            <a:off x="0" y="0"/>
            <a:ext cx="741682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47664" y="4869160"/>
            <a:ext cx="6507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Попадаем в </a:t>
            </a:r>
            <a:r>
              <a:rPr lang="en-US" dirty="0" err="1" smtClean="0"/>
              <a:t>OrderController</a:t>
            </a:r>
            <a:r>
              <a:rPr lang="ru-RU" dirty="0" smtClean="0"/>
              <a:t>, где после проверки текущей сессии</a:t>
            </a:r>
          </a:p>
          <a:p>
            <a:r>
              <a:rPr lang="ru-RU" dirty="0" smtClean="0"/>
              <a:t>Получаем текущий номер заказа через метод </a:t>
            </a:r>
            <a:r>
              <a:rPr lang="en-US" dirty="0" err="1" smtClean="0"/>
              <a:t>GetById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13008" r="66431" b="29688"/>
          <a:stretch>
            <a:fillRect/>
          </a:stretch>
        </p:blipFill>
        <p:spPr bwMode="auto">
          <a:xfrm>
            <a:off x="0" y="0"/>
            <a:ext cx="7370447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87624" y="5301208"/>
            <a:ext cx="734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Класс </a:t>
            </a:r>
            <a:r>
              <a:rPr lang="en-US" dirty="0" err="1" smtClean="0"/>
              <a:t>OrderRepository</a:t>
            </a:r>
            <a:r>
              <a:rPr lang="en-US" dirty="0" smtClean="0"/>
              <a:t> </a:t>
            </a:r>
            <a:r>
              <a:rPr lang="ru-RU" dirty="0" smtClean="0"/>
              <a:t>отвечает за порядковый номер заказа</a:t>
            </a:r>
          </a:p>
          <a:p>
            <a:r>
              <a:rPr lang="ru-RU" dirty="0" smtClean="0"/>
              <a:t>Через метод </a:t>
            </a:r>
            <a:r>
              <a:rPr lang="en-US" dirty="0" err="1" smtClean="0"/>
              <a:t>GetById</a:t>
            </a:r>
            <a:r>
              <a:rPr lang="en-US" dirty="0" smtClean="0"/>
              <a:t> </a:t>
            </a:r>
            <a:r>
              <a:rPr lang="ru-RU" dirty="0" smtClean="0"/>
              <a:t>получаем единственный порядковый номер заказа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t="15223" r="51539" b="29688"/>
          <a:stretch>
            <a:fillRect/>
          </a:stretch>
        </p:blipFill>
        <p:spPr bwMode="auto">
          <a:xfrm>
            <a:off x="0" y="0"/>
            <a:ext cx="914400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ая выноска 2"/>
          <p:cNvSpPr/>
          <p:nvPr/>
        </p:nvSpPr>
        <p:spPr>
          <a:xfrm>
            <a:off x="3851920" y="1916832"/>
            <a:ext cx="4104456" cy="1080120"/>
          </a:xfrm>
          <a:prstGeom prst="wedgeRectCallout">
            <a:avLst>
              <a:gd name="adj1" fmla="val -63224"/>
              <a:gd name="adj2" fmla="val -587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Создаем модель заказа в которую передаем ордер</a:t>
            </a:r>
            <a:endParaRPr lang="ru-RU" dirty="0"/>
          </a:p>
        </p:txBody>
      </p:sp>
      <p:sp>
        <p:nvSpPr>
          <p:cNvPr id="4" name="Прямоугольная выноска 3"/>
          <p:cNvSpPr/>
          <p:nvPr/>
        </p:nvSpPr>
        <p:spPr>
          <a:xfrm>
            <a:off x="5148064" y="4077072"/>
            <a:ext cx="2808312" cy="1872208"/>
          </a:xfrm>
          <a:prstGeom prst="wedgeRectCallout">
            <a:avLst>
              <a:gd name="adj1" fmla="val -66920"/>
              <a:gd name="adj2" fmla="val -920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Модель Заказа содержит </a:t>
            </a:r>
            <a:r>
              <a:rPr lang="en-US" dirty="0" smtClean="0"/>
              <a:t>Id </a:t>
            </a:r>
            <a:r>
              <a:rPr lang="ru-RU" dirty="0" smtClean="0"/>
              <a:t>каждого добавленного автомобиля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4858" t="54429" r="69143" b="24161"/>
          <a:stretch>
            <a:fillRect/>
          </a:stretch>
        </p:blipFill>
        <p:spPr bwMode="auto">
          <a:xfrm>
            <a:off x="683568" y="764704"/>
            <a:ext cx="655272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2996952"/>
            <a:ext cx="626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Модель заказа будет содержать </a:t>
            </a:r>
            <a:r>
              <a:rPr lang="en-US" dirty="0" smtClean="0"/>
              <a:t>Id </a:t>
            </a:r>
            <a:r>
              <a:rPr lang="ru-RU" dirty="0" smtClean="0"/>
              <a:t>заказа, сущности в заказе, </a:t>
            </a:r>
          </a:p>
          <a:p>
            <a:r>
              <a:rPr lang="ru-RU" dirty="0" smtClean="0"/>
              <a:t>количество заказов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14027" r="67002" b="63087"/>
          <a:stretch>
            <a:fillRect/>
          </a:stretch>
        </p:blipFill>
        <p:spPr bwMode="auto">
          <a:xfrm>
            <a:off x="179512" y="548680"/>
            <a:ext cx="83164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ая выноска 2"/>
          <p:cNvSpPr/>
          <p:nvPr/>
        </p:nvSpPr>
        <p:spPr>
          <a:xfrm>
            <a:off x="3131840" y="4293096"/>
            <a:ext cx="3384376" cy="1512168"/>
          </a:xfrm>
          <a:prstGeom prst="wedgeRectCallout">
            <a:avLst>
              <a:gd name="adj1" fmla="val -52110"/>
              <a:gd name="adj2" fmla="val -1723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После того как модель заказа собрана. Выводим соответствующее </a:t>
            </a:r>
            <a:r>
              <a:rPr lang="en-US" dirty="0" smtClean="0"/>
              <a:t>View </a:t>
            </a:r>
            <a:r>
              <a:rPr lang="ru-RU" dirty="0" smtClean="0"/>
              <a:t>и передаем в него модель</a:t>
            </a: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2673" r="52717" b="36051"/>
          <a:stretch>
            <a:fillRect/>
          </a:stretch>
        </p:blipFill>
        <p:spPr bwMode="auto">
          <a:xfrm>
            <a:off x="1" y="260648"/>
            <a:ext cx="889248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59632" y="3356992"/>
            <a:ext cx="627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хотим удалить автомобиль, нажимаем кнопку «удалить»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t="3411" r="52717" b="50817"/>
          <a:stretch>
            <a:fillRect/>
          </a:stretch>
        </p:blipFill>
        <p:spPr bwMode="auto">
          <a:xfrm>
            <a:off x="0" y="3971465"/>
            <a:ext cx="9144000" cy="288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t="7102" r="64717" b="16118"/>
          <a:stretch>
            <a:fillRect/>
          </a:stretch>
        </p:blipFill>
        <p:spPr bwMode="auto">
          <a:xfrm>
            <a:off x="0" y="0"/>
            <a:ext cx="7740352" cy="651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кругленный прямоугольник 2"/>
          <p:cNvSpPr/>
          <p:nvPr/>
        </p:nvSpPr>
        <p:spPr>
          <a:xfrm>
            <a:off x="2051720" y="3789040"/>
            <a:ext cx="5976664" cy="864096"/>
          </a:xfrm>
          <a:prstGeom prst="round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35896" y="4941168"/>
            <a:ext cx="494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Вызывается метод </a:t>
            </a:r>
            <a:r>
              <a:rPr lang="en-US" dirty="0" err="1" smtClean="0"/>
              <a:t>RemoveItem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OrderController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После запуска приложения и загрузке сервисов попадаем на страницу _</a:t>
            </a:r>
            <a:r>
              <a:rPr lang="en-US" dirty="0" err="1" smtClean="0"/>
              <a:t>Layout.cshtml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51783"/>
          <a:stretch>
            <a:fillRect/>
          </a:stretch>
        </p:blipFill>
        <p:spPr bwMode="auto">
          <a:xfrm>
            <a:off x="457200" y="2060848"/>
            <a:ext cx="73551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87624" y="3501008"/>
            <a:ext cx="4586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Содержит следующие сущности: </a:t>
            </a:r>
          </a:p>
          <a:p>
            <a:r>
              <a:rPr lang="ru-RU" dirty="0" smtClean="0"/>
              <a:t>поле ввода поиска, </a:t>
            </a:r>
          </a:p>
          <a:p>
            <a:r>
              <a:rPr lang="ru-RU" dirty="0" smtClean="0"/>
              <a:t>кнопка поиска</a:t>
            </a:r>
          </a:p>
          <a:p>
            <a:r>
              <a:rPr lang="ru-RU" dirty="0" smtClean="0"/>
              <a:t>Информация по добавленным автомобилям</a:t>
            </a:r>
          </a:p>
          <a:p>
            <a:r>
              <a:rPr lang="ru-RU" dirty="0" smtClean="0"/>
              <a:t>Название сайта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68717" b="44910"/>
          <a:stretch>
            <a:fillRect/>
          </a:stretch>
        </p:blipFill>
        <p:spPr bwMode="auto">
          <a:xfrm>
            <a:off x="0" y="0"/>
            <a:ext cx="7884368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4286" t="6442" r="68857" b="55168"/>
          <a:stretch>
            <a:fillRect/>
          </a:stretch>
        </p:blipFill>
        <p:spPr bwMode="auto">
          <a:xfrm>
            <a:off x="-1" y="3140968"/>
            <a:ext cx="6719249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796136" y="2924944"/>
            <a:ext cx="3024336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Удаляем автомобиль из заказа , обновляем сам заказ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4067944" y="2492896"/>
            <a:ext cx="172819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3707904" y="3933056"/>
            <a:ext cx="2088232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980728"/>
            <a:ext cx="63956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дальнейшем планирую </a:t>
            </a:r>
            <a:r>
              <a:rPr lang="ru-RU" smtClean="0"/>
              <a:t>: </a:t>
            </a:r>
          </a:p>
          <a:p>
            <a:endParaRPr lang="ru-RU" dirty="0" smtClean="0"/>
          </a:p>
          <a:p>
            <a:pPr marL="342900" indent="-342900">
              <a:buAutoNum type="arabicPlain"/>
            </a:pPr>
            <a:r>
              <a:rPr lang="ru-RU" dirty="0" smtClean="0"/>
              <a:t>Добавить базу данных </a:t>
            </a:r>
            <a:r>
              <a:rPr lang="en-US" dirty="0" err="1" smtClean="0"/>
              <a:t>MySql</a:t>
            </a:r>
            <a:r>
              <a:rPr lang="en-US" dirty="0" smtClean="0"/>
              <a:t> (</a:t>
            </a:r>
            <a:r>
              <a:rPr lang="ru-RU" dirty="0" smtClean="0"/>
              <a:t>Вместо классов </a:t>
            </a:r>
            <a:r>
              <a:rPr lang="en-US" dirty="0" err="1" smtClean="0"/>
              <a:t>CarRepository</a:t>
            </a:r>
            <a:endParaRPr lang="en-US" dirty="0" smtClean="0"/>
          </a:p>
          <a:p>
            <a:pPr marL="342900" indent="-342900"/>
            <a:r>
              <a:rPr lang="en-US" dirty="0" err="1" smtClean="0"/>
              <a:t>OrderRepository</a:t>
            </a:r>
            <a:r>
              <a:rPr lang="en-US" dirty="0" smtClean="0"/>
              <a:t>)</a:t>
            </a:r>
          </a:p>
          <a:p>
            <a:pPr marL="342900" indent="-342900">
              <a:buAutoNum type="arabicPlain" startAt="2"/>
            </a:pPr>
            <a:r>
              <a:rPr lang="ru-RU" dirty="0" smtClean="0"/>
              <a:t>Добавить форму регистрации пользователя</a:t>
            </a:r>
          </a:p>
          <a:p>
            <a:pPr marL="342900" indent="-342900">
              <a:buAutoNum type="arabicPlain" startAt="2"/>
            </a:pPr>
            <a:r>
              <a:rPr lang="ru-RU" dirty="0" smtClean="0"/>
              <a:t>Добавить форму администратора сайта</a:t>
            </a:r>
          </a:p>
          <a:p>
            <a:pPr marL="342900" indent="-342900">
              <a:buAutoNum type="arabicPlain" startAt="2"/>
            </a:pPr>
            <a:r>
              <a:rPr lang="ru-RU" dirty="0" smtClean="0"/>
              <a:t>Изменить оформление</a:t>
            </a:r>
          </a:p>
          <a:p>
            <a:pPr marL="342900" indent="-342900">
              <a:buAutoNum type="arabicPlain" startAt="2"/>
            </a:pPr>
            <a:r>
              <a:rPr lang="ru-RU" dirty="0" smtClean="0"/>
              <a:t>Добавить категории транспортных средств</a:t>
            </a:r>
            <a:endParaRPr lang="en-US" dirty="0" smtClean="0"/>
          </a:p>
          <a:p>
            <a:pPr marL="342900" indent="-342900">
              <a:buAutoNum type="arabicPlain"/>
            </a:pP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После ввода значения в поле поиска </a:t>
            </a:r>
            <a:br>
              <a:rPr lang="ru-RU" sz="2800" dirty="0" smtClean="0"/>
            </a:br>
            <a:r>
              <a:rPr lang="ru-RU" sz="2800" dirty="0" smtClean="0"/>
              <a:t>включаются в работу следующие элементы:</a:t>
            </a:r>
            <a:endParaRPr lang="ru-RU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446" t="22887" r="74726" b="43736"/>
          <a:stretch>
            <a:fillRect/>
          </a:stretch>
        </p:blipFill>
        <p:spPr bwMode="auto">
          <a:xfrm>
            <a:off x="395536" y="1844824"/>
            <a:ext cx="396292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001" t="19274" r="79713" b="47785"/>
          <a:stretch>
            <a:fillRect/>
          </a:stretch>
        </p:blipFill>
        <p:spPr bwMode="auto">
          <a:xfrm>
            <a:off x="4139952" y="1628800"/>
            <a:ext cx="4608512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712" y="4797152"/>
            <a:ext cx="5112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SearchController</a:t>
            </a:r>
            <a:r>
              <a:rPr lang="en-US" dirty="0" smtClean="0"/>
              <a:t> – </a:t>
            </a:r>
            <a:r>
              <a:rPr lang="ru-RU" dirty="0" smtClean="0"/>
              <a:t>занимается поиском автомобиля в базе с помощью сервиса </a:t>
            </a:r>
            <a:r>
              <a:rPr lang="en-US" dirty="0" err="1" smtClean="0"/>
              <a:t>CarService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ru-RU" dirty="0" err="1" smtClean="0"/>
              <a:t>ервис</a:t>
            </a:r>
            <a:r>
              <a:rPr lang="ru-RU" dirty="0" smtClean="0"/>
              <a:t> с помощью метода </a:t>
            </a:r>
            <a:r>
              <a:rPr lang="en-US" dirty="0" err="1" smtClean="0"/>
              <a:t>GetAllByQuery</a:t>
            </a:r>
            <a:r>
              <a:rPr lang="en-US" dirty="0" smtClean="0"/>
              <a:t> </a:t>
            </a:r>
            <a:r>
              <a:rPr lang="ru-RU" dirty="0" smtClean="0"/>
              <a:t>определяет , как осуществляется поиск (по году выпуска автомобиля , по модели или марке) . Далее данные передаются в метод </a:t>
            </a:r>
            <a:r>
              <a:rPr lang="en-US" dirty="0" err="1" smtClean="0"/>
              <a:t>IActionResult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 smtClean="0"/>
              <a:t>выводится соответствующее </a:t>
            </a:r>
            <a:r>
              <a:rPr lang="en-US" dirty="0" smtClean="0"/>
              <a:t>View 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Отображение </a:t>
            </a:r>
            <a:r>
              <a:rPr lang="en-US" dirty="0" smtClean="0"/>
              <a:t>View\</a:t>
            </a:r>
            <a:r>
              <a:rPr lang="en-US" dirty="0" err="1" smtClean="0"/>
              <a:t>index.cshtml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51750" b="47806"/>
          <a:stretch>
            <a:fillRect/>
          </a:stretch>
        </p:blipFill>
        <p:spPr bwMode="auto">
          <a:xfrm>
            <a:off x="395536" y="1556792"/>
            <a:ext cx="722432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91680" y="5085184"/>
            <a:ext cx="647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Отображаются найденные автомобили. Выбираем автомобиль 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1305" r="70250" b="45737"/>
          <a:stretch>
            <a:fillRect/>
          </a:stretch>
        </p:blipFill>
        <p:spPr bwMode="auto">
          <a:xfrm>
            <a:off x="755576" y="1052736"/>
            <a:ext cx="619268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4365104"/>
            <a:ext cx="709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После того как выбрали автомобиль включается в работу контроллер </a:t>
            </a:r>
            <a:endParaRPr lang="en-US" dirty="0" smtClean="0"/>
          </a:p>
          <a:p>
            <a:r>
              <a:rPr lang="en-US" dirty="0" smtClean="0"/>
              <a:t>Car , </a:t>
            </a:r>
            <a:r>
              <a:rPr lang="ru-RU" dirty="0" smtClean="0"/>
              <a:t>метод </a:t>
            </a:r>
            <a:r>
              <a:rPr lang="en-US" dirty="0" smtClean="0"/>
              <a:t>Index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1497" r="74500" b="27457"/>
          <a:stretch>
            <a:fillRect/>
          </a:stretch>
        </p:blipFill>
        <p:spPr bwMode="auto">
          <a:xfrm>
            <a:off x="457200" y="302010"/>
            <a:ext cx="6059016" cy="561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07704" y="4149080"/>
            <a:ext cx="576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метод </a:t>
            </a:r>
            <a:r>
              <a:rPr lang="en-US" dirty="0" smtClean="0"/>
              <a:t>Index </a:t>
            </a:r>
            <a:r>
              <a:rPr lang="ru-RU" dirty="0" smtClean="0"/>
              <a:t>передается </a:t>
            </a:r>
            <a:r>
              <a:rPr lang="en-US" dirty="0" smtClean="0"/>
              <a:t>Id </a:t>
            </a:r>
            <a:r>
              <a:rPr lang="ru-RU" dirty="0" smtClean="0"/>
              <a:t>выбранного автомобиля. </a:t>
            </a:r>
          </a:p>
          <a:p>
            <a:r>
              <a:rPr lang="ru-RU" dirty="0" smtClean="0"/>
              <a:t>Осуществляется поиск автомобиля в </a:t>
            </a:r>
            <a:r>
              <a:rPr lang="ru-RU" dirty="0" err="1" smtClean="0"/>
              <a:t>репозитории</a:t>
            </a:r>
            <a:r>
              <a:rPr lang="ru-RU" dirty="0" smtClean="0"/>
              <a:t> по </a:t>
            </a:r>
            <a:r>
              <a:rPr lang="en-US" dirty="0" smtClean="0"/>
              <a:t>ID. </a:t>
            </a:r>
            <a:endParaRPr lang="ru-RU" dirty="0" smtClean="0"/>
          </a:p>
          <a:p>
            <a:r>
              <a:rPr lang="ru-RU" dirty="0" smtClean="0"/>
              <a:t>Затем создаем </a:t>
            </a:r>
            <a:r>
              <a:rPr lang="ru-RU" dirty="0" err="1" smtClean="0"/>
              <a:t>экземляр</a:t>
            </a:r>
            <a:r>
              <a:rPr lang="ru-RU" dirty="0" smtClean="0"/>
              <a:t> </a:t>
            </a:r>
            <a:r>
              <a:rPr lang="en-US" dirty="0" smtClean="0"/>
              <a:t>Car </a:t>
            </a:r>
            <a:r>
              <a:rPr lang="ru-RU" dirty="0" smtClean="0"/>
              <a:t>найденного автомобиля </a:t>
            </a:r>
            <a:endParaRPr lang="en-US" dirty="0" smtClean="0"/>
          </a:p>
          <a:p>
            <a:r>
              <a:rPr lang="ru-RU" dirty="0" smtClean="0"/>
              <a:t>и возвращаем </a:t>
            </a:r>
            <a:r>
              <a:rPr lang="en-US" dirty="0" smtClean="0"/>
              <a:t>View </a:t>
            </a:r>
            <a:r>
              <a:rPr lang="ru-RU" dirty="0" smtClean="0"/>
              <a:t>с данным экземпляром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626" t="11497" r="55250" b="27457"/>
          <a:stretch>
            <a:fillRect/>
          </a:stretch>
        </p:blipFill>
        <p:spPr bwMode="auto">
          <a:xfrm>
            <a:off x="251520" y="476672"/>
            <a:ext cx="7992887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5949280"/>
            <a:ext cx="824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 помощью метода </a:t>
            </a:r>
            <a:r>
              <a:rPr lang="en-US" dirty="0" err="1" smtClean="0"/>
              <a:t>GetById</a:t>
            </a:r>
            <a:r>
              <a:rPr lang="en-US" dirty="0" smtClean="0"/>
              <a:t> </a:t>
            </a:r>
            <a:r>
              <a:rPr lang="ru-RU" dirty="0" smtClean="0"/>
              <a:t>получаем </a:t>
            </a:r>
            <a:r>
              <a:rPr lang="en-US" dirty="0" smtClean="0"/>
              <a:t>Id </a:t>
            </a:r>
            <a:r>
              <a:rPr lang="ru-RU" dirty="0" smtClean="0"/>
              <a:t>выбранного автомобиля из </a:t>
            </a:r>
            <a:r>
              <a:rPr lang="en-US" dirty="0" err="1" smtClean="0"/>
              <a:t>CarRepository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52625" b="34240"/>
          <a:stretch>
            <a:fillRect/>
          </a:stretch>
        </p:blipFill>
        <p:spPr bwMode="auto">
          <a:xfrm>
            <a:off x="467544" y="764704"/>
            <a:ext cx="741682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5229200"/>
            <a:ext cx="700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Отображается страница с выбранным автомобилем и его описанием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1497" r="69250" b="27457"/>
          <a:stretch>
            <a:fillRect/>
          </a:stretch>
        </p:blipFill>
        <p:spPr bwMode="auto">
          <a:xfrm>
            <a:off x="467544" y="620688"/>
            <a:ext cx="6877345" cy="5283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35696" y="3140968"/>
            <a:ext cx="6062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данный автомобиль нас устроил, нажимаем кнопку: </a:t>
            </a:r>
          </a:p>
          <a:p>
            <a:r>
              <a:rPr lang="ru-RU" dirty="0" smtClean="0"/>
              <a:t>«записаться на тест драйв» Попадаем в контроллер: </a:t>
            </a:r>
            <a:r>
              <a:rPr lang="en-US" dirty="0" smtClean="0"/>
              <a:t>Order, </a:t>
            </a:r>
          </a:p>
          <a:p>
            <a:r>
              <a:rPr lang="ru-RU" dirty="0" smtClean="0"/>
              <a:t>Метод </a:t>
            </a:r>
            <a:r>
              <a:rPr lang="en-US" dirty="0" err="1" smtClean="0"/>
              <a:t>AddCar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361</Words>
  <Application>Microsoft Office PowerPoint</Application>
  <PresentationFormat>Экран (4:3)</PresentationFormat>
  <Paragraphs>53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Интернет магазин на C#</vt:lpstr>
      <vt:lpstr>После запуска приложения и загрузке сервисов попадаем на страницу _Layout.cshtml</vt:lpstr>
      <vt:lpstr>После ввода значения в поле поиска  включаются в работу следующие элементы:</vt:lpstr>
      <vt:lpstr>Отображение View\index.cshtml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 магазин на C#</dc:title>
  <dc:creator>Admin</dc:creator>
  <cp:lastModifiedBy>Пользователь Windows</cp:lastModifiedBy>
  <cp:revision>18</cp:revision>
  <dcterms:created xsi:type="dcterms:W3CDTF">2023-01-15T12:38:44Z</dcterms:created>
  <dcterms:modified xsi:type="dcterms:W3CDTF">2023-01-15T16:50:58Z</dcterms:modified>
</cp:coreProperties>
</file>